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rw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72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Umwana wa kabiri yazimiye araboneka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Uyu munsi</a:t>
            </a:r>
            <a:r xmlns:a="http://schemas.openxmlformats.org/drawingml/2006/main">
              <a:rPr altLang="en-US" lang="r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</a:t>
            </a:r>
            <a:r xmlns:a="http://schemas.openxmlformats.org/drawingml/2006/main">
              <a:rPr altLang="en-US" lang="rw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 yagarutse ate umuhungu wa kabiri agarutse?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Yirukanye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umuhungu wa kabiri.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Hit Yakubise umuhungu wa kabiri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Ntiyabonye umuhungu wa kabiri.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Wel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Yakiriye neza umuhungu wa kabiri.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Wel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Yakiriye neza umuhungu wa kabiri.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81Ijambo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Umwenda Ufite Impano Ibihumbi icumi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'Ntiwari ukwiye kugirira imbabazi mugenzi wawe mugenzi wawe nk'uko nakugiriye?'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Hariho umuntu wabereyemo umwami impano ibihumbi icumi. Umwami yagiriye impuhwe uwo mugabo, ahagarika umwenda.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Ariko uwo mugabo asohotse, asanga umwe mu bagaragu bagenzi be amurimo ideni ry'ijana. Aramufata aramurakarira. “Subiza ibyo umfitiye umwenda!”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Ajugunya mugenzi we muri gereza. Umwami yumvise ayo makuru undi mugaragu we.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Umwami ararakara, ahamagara umugaragu. Ati: “Nahagaritse iyo myenda yawe yose kuko wansabye. Ntiwari ukwiye kugirira imbabazi bagenzi bawe nk'uko nabagiriye?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yaravuze ati: "Nkuko Data wo mu ijuru yakubabariye, mugomba kubabarirana."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/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Umukozi yakuweho umwenda munini cyane wimpano ibihumbi icumi.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 ntiyababariye umugaragu mugenzi we wari amurimo idenari ijana.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Iyi ni imyifatire idashima.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Twababariwe kandi dukizwa kubuntu kubwa Yesu.</a:t>
            </a:r>
            <a:r xmlns:a="http://schemas.openxmlformats.org/drawingml/2006/main">
              <a:rPr altLang="en-US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Niba tutibagiwe ubwo buntu, tugomba kubabarira abatugiriye nabi.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/>
              <a:t>Yesu ni nde?</a:t>
            </a:r>
            <a:r xmlns:a="http://schemas.openxmlformats.org/drawingml/2006/main">
              <a:rPr altLang="en-US" lang="r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utubabarira kandi akadukunda kugeza imperuka.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amafaranga angahe yanditswe n'umwami 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ijana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Hundred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denarii magana abiri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Talent impano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ijana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Talent ibihumbi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icumi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Talent ibihumbi 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icumi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/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4000"/>
              <a:t>Erega uyu mwana wanjye yari yarapfuye kandi ni muzima; yarazimiye araboneka. ' Batangira kwishimira.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'Ntiwari ukwiye kugirira imbabazi mugenzi wawe mugenzi wawe nk'uko nakugiriye?'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82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Hosanna ku Mwana wa Dawidi!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Imbaga y'abantu yagiye imbere ye n'abayikurikira bavugije induru bati: "Hosanna ku Mwana wa Dawidi!" "Hahirwa uza mu izina rya Nyagasani!" "Hosanna mu isonga!"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 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Igihe Yesu yegeraga i Yeruzalemu, yohereza abigishwa babiri, ati: “Genda mu mudugudu, uzasangamo indogobe ye. Bambure kandi uzanzanire. 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Abigishwa babiri binjiye mu mudugudu bakora nk'uko Yesu yari yabitegetse.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Basanga indogobe. “Uhoraho arabakeneye.” Nyir'ubwite akohereza ako kanya.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yicaye ku ndogobe, yinjira i Yeruzalemu. Imbaga y'abantu yagiye imbere ye basakuza bati: “Hosanna ku Mwana wa Dawidi!”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Kuba Yesu yatwaye indogobe y'uruhinja kandi ko yakiriwe n'imbaga y'abantu byakozwe hakurikijwe ubuhanuzi bwa Bibiliya bwanditswe. Ariko nta n'umwe wari ubizi.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"Yesu atwara impyisi y'indogobe, imbaga y'abantu irataka,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'Hosanna ku Mwana wa Dawidi!'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Bose bahanuwe muri Bibiliya.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yabayeho yumvira,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nkuko byanditswe muri Bibiliya.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Natwe dukurikira Yesu tugomba kumvira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Ijambo ry'Imana neza.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rgbClr val="ff0000"/>
                </a:solidFill>
              </a:rPr>
              <a:t>Yesu ni nde?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 umwami wacu ukwiye gushimwa n'icyubahiro.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rw">
                <a:solidFill>
                  <a:schemeClr val="tx1">
                    <a:lumMod val="50000"/>
                    <a:lumOff val="50000"/>
                  </a:schemeClr>
                </a:solidFill>
              </a:rPr>
              <a:t>No. 73 Ijambo ry'Imana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400"/>
              <a:t>Yesu yazuye Lazaro mu bapfuye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iki Yesu yatwaye i Yerusalemu?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Impyisi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y'indogobe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Horse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ifarashi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Baby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inzovu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Ingamiya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y'ingamiya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Impyisi 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y'indogobe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Imbaga y'abantu yagiye imbere ye n'abayikurikira bavugije induru bati: "Hosanna ku Mwana wa Dawidi!" "Hahirwa uza mu izina rya Nyagasani!" "Hosanna mu isonga!"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 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83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Inzu yanjye ni inzu yo gusengeramo.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Arababwira ati: "Byanditswe," Inzu yanjye izitwa inzu yo gusengeramo, "ariko murayigira 'indiri y'abajura.'"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yinjiye mu rusengero rwa Yerusalemu. Muri urwo rusengero hari abadandaza benshi n'abavunja amafaranga.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yahinduye ameza y'abavunjaga amafaranga n'intebe z'abagurisha inuma. Yatwaye abantu bose baguraga n'abagurisha aho.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ararakara ati: "Byanditswe ngo, Inzu yanjye izitwa inzu yo gusengeramo, ariko muyigira indiri y'abajura."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yirukanye abacuruzi mu rusengero akiza abarwayi mu rusengero.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Urusengero, itorero, ni ahantu ho gusengera no gusengera Imana.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yarakariye imbaga yabihinduye ahantu ho gukorera.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Niki uza mu rusengero?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 itorero, ugomba guhura n'Imana hamwe no gusenga no gusenga.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rgbClr val="ff0000"/>
                </a:solidFill>
              </a:rPr>
              <a:t>Yesu ni nde?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 nyir'itorero. Yesu niwe wakiriye gusenga no gusenga bivuye mu itorero.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/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Yesu aramubwira ati: "Ndi umuzuko n'ubuzima. Unyizera azabaho, nubwo yapfuye;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kandi umuntu wese ubaho unyizera ntazigera apfa. Urabyizera? 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/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nde Yesu yirukanye mu rusengero?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Abayahudi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Abanyamahanga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Padiri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Abacuruzi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Abacuruzi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Arababwira ati: "Byanditswe," Inzu yanjye izitwa inzu yo gusengeramo, "ariko murayigira 'indiri y'abajura.'"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84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Yesu yogeje ibirenge by'abigishwa be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/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Noneho ko, Mwami wawe n'Umwigisha wawe, nogeje ibirenge, nawe ugomba gukaraba ibirenge.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yasangiye ifunguro rya nyuma hamwe n'abigishwa be. Yesu yari azi ko ariryo funguro rye rya nyuma hamwe nabigishwa be.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yahise azana amazi mu kibase, atangira koza ibirenge by'abigishwa be umwe umwe.</a:t>
            </a:r>
            <a:r xmlns:a="http://schemas.openxmlformats.org/drawingml/2006/main">
              <a:rPr lang="rw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Igihe Petero yari ageze, Petero ati: "Kuki Uwiteka yoza ibirenge? Sinzakaraba!"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aramusubiza. "Niba ntamesa ibirenge, wowe na njye ntaho tubikora. Ntushobora kubyumva neza, ariko umunsi umwe uzabyumva."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"Nogeje ibirenge kugira ngo ntange urugero. Guhera ubu, koza ibirenge kandi ube abantu bakorerana."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Mw'isi, abantu bo hasi bakorera abantu bo hejuru, ariko muburyo bunyuranye Yesu yogeje ibirenge by'abigishwa be ariheba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ubuzima bwe kuri twe.</a:t>
            </a:r>
            <a:r xmlns:a="http://schemas.openxmlformats.org/drawingml/2006/main">
              <a:rPr altLang="en-US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Niba turi abigishwa ba Yesu, dukwiye kwishimira gukorerana ahantu habi, aho gushaka kuvurirwa ahantu hirengeye.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Umunsi umwe, inkuru yaje kuri Yesu. “Lazaro ararwaye. Nyamuneka ngwino wamukize. 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/>
              <a:t>Yesu ni nde?</a:t>
            </a:r>
            <a:r xmlns:a="http://schemas.openxmlformats.org/drawingml/2006/main">
              <a:rPr altLang="en-US" lang="r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altLang="en-US" lang="rw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ni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numuntu uruta abandi, ariko yaje ahantu habi kandi yiteguye kudukorera twese.</a:t>
            </a:r>
            <a:r xmlns:a="http://schemas.openxmlformats.org/drawingml/2006/main">
              <a:rPr altLang="en-US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/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Ninde utemereye Yesu koza ibirenge?</a:t>
            </a:r>
            <a:r xmlns:a="http://schemas.openxmlformats.org/drawingml/2006/main">
              <a:rPr altLang="en-US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Yuda Isikariyoti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Petero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/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Noneho ko, Mwami wawe n'Umwigisha wawe, nogeje ibirenge, nawe ugomba gukaraba ibirenge.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85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Yesu Asengera kumusozi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Agenda kure gato, yikubita hasi yubamye hasi arasenga ati: "Data, niba bishoboka, iki gikombe ncyambure. Nyamara ntabwo ari uko nzabishaka, ariko nk'uko ubishaka."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Nyuma yo kurya, Yesu yajyanye n'abigishwa be ahantu hitwa Getsemani.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yabwiye abigishwa ati: "Umutima wanjye wuzuye umubabaro kugeza ku rupfu. Guma hano kandi ukomeze kundeba. 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"" Data, niba bishoboka, iki gikombe nakwambure. Nyamara ntabwo ari uko nshaka, ahubwo nk'uko ubishaka. " Yesu yarasenze cyane. Ariko abigishwa basinziriye cyane.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ati, akangura abigishwa be, ati: "Ntushobora gukomeza kumara isaha imwe? Reba. Hano haje umuhemu wanjye kumfata.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Amaherezo, Yesu yakurikiye abantu baje kumufata. Kwari ugupfa kwishyura ibyaha byacu kumusaraba nkuko Imana yabishakaga.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 mbere yuko Yesu aza, yarapfuye.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Byarababaje ko Yesu apfa kwishyura ibyaha byacu kumusaraba, ariko yarumviye rwose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kuko byari ubushake bw'Imana.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Tugomba mbere na mbere kwizera ko ubushake bw'Imana buzasohora aho kuba ubwanjye mubuzima bwacu.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/>
              <a:t>Yesu ni nde?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lang="rw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ni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nta cyaha afite muri iki gihugu kuko akurikiza byimazeyo ubushake bw'Imana.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yasengeye he mbere yuko afatwa?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 rusengero rwa Yeruzalemu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Et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Gethsemane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cyo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hejuru cya Mariko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Ikiyaga cya Galilaya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Et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Gethsemane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Agenda kure gato, yikubita hasi yubamye hasi arasenga ati: "Data, niba bishoboka, iki gikombe nakwambure. Nyamara ntabwo ari uko mbishaka, ariko nk'uko ubishaka."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86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Yesu yapfiriye ku musaraba.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Yesu ahamagara n'ijwi rirenga ati: "Data, nshyize umwuka wanjye mu biganza byawe." Amaze kuvuga atyo, ahumeka umwuka.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Yesu, wafashwe n'abasirikare b'Abaroma, yambaye ikamba ry'amahwa mu mutwe, arashinyagurirwa, atwara umusaraba bamujyana kwicirwa ku musozi.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Hanyuma, Yesu yabambwe ku musaraba hamwe nabagizi ba nabi babiri. Abantu bahagaze bareba, ndetse abategetsi baramusebya.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“Data, ubababarire, kuko batazi icyo bakora.” Yesu yasengeye abamwishe.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ati: "Birarangiye!" Arunama, areka umwuka.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Mushiki wa Lazaro yabwiye Yesu waje atinze ati: “Yesu, iyo uza kuba uri hano, musaza wanjye ntiyari gupfa.”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Muri ako kanya, umwenda w'urusengero wacitsemo kabiri kuva hejuru kugeza hasi. Isi iranyeganyega, urutare ruracikamo kabiri. Abasirikare babambye Yesu babibonye, barumirwa, baratangara bati: "Ni ukuri yari Umwana w'Imana!"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udafite icyaha yarababajwe kandi aradupfira, kandi yishyuye ibyaha byacu.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Ntabwo rero dukeneye kwiyishura.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Twakijijwe dukesha Yesu.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Ntabwo tugomba kwibagirwa akanya gato.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/>
              <a:t>Yesu ni nde?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 Umukiza wadukijije apfa ibyaha byacu kumusaraba.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yabambwe hamwe na nde?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Abigishwa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Abagore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Abapadiri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Abagizi ba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nabi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Abagizi ba 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nabi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Yesu ahamagara n'ijwi rirenga ati: "Data, nshyize umwuka wanjye mu biganza byawe." Amaze kuvuga atyo, ahumeka umwuka.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87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Imva Yubusa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Aca arahindukira, abona Yesu ahagaze, ariko ntiyamenya ko ari Yesu.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Mariya Magadalena yagiye mu mva kureba Yesu wapfuye. Ariko, umuryango wamabuye yimva wari ufunguye.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Nta mibiri ya Yesu yari mu mva. Mariya yatekereje ko hari umuntu wibye umurambo wa Yesu.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Umumarayika araboneka arabaza. "Kuki urira?" Mariya aramusubiza ati: "Umuntu yibye umurambo wa Yesu."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ati: “Kuraho irembo ry'amabuye ry'imva.” Yesu ategeka ati: "Sohoka, Lazaro."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Amaze guhindukira, hari Yesu wagarutse ari muzima. Ariko Mariya ntiyigeze amenya Yesu. Ntiyatekerezaga ko Yesu azagaruka.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"Mariya ..." Gusa igihe Yesu yahamagaye, Mariya aramumenya. “Mwami, wagarutse rwose mu buzima.” Yesu yazutse nyuma y'iminsi itatu apfuye.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Nta muntu n'umwe ku isi wapfuye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kandi muzima.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Ariko umwe rukumbi, Yesu, wazutse mu rupfu, aracyariho.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Bibiliya ivuga ko abizera Yesu nabo bazuka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nka Yesu.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Ntabwo rero tugomba gutakaza ibyiringiro byacu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ubuzima bw'iteka.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/>
              <a:t>Yesu ni nde?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 Umwami w'intsinzi watsinze urupfu agaruka mu buzima.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Mariya yatekereje iki abonye ko nta Yesu uri mu mva?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yazutse!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Not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Iyi si imva ya Yesu!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Umuntu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yibye umurambo wa Yesu!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Abigishwa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baguze umurambo wa Yesu!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Umuntu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yibye umurambo wa Yesu!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Aca arahindukira, abona Yesu ahagaze, ariko ntiyamenya ko ari Yesu.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88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Yesu wazamutse mu ijuru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Amaze kuvuga atyo, yajyanywe mu maso yabo, maze igicu kimuhisha amaso yabo.</a:t>
            </a:r>
            <a:r xmlns:a="http://schemas.openxmlformats.org/drawingml/2006/main">
              <a:rPr lang="rw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Ibyakozwe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Abigishwa, batazi ko Yesu yazutse, bafashwe bafite ubwoba no gutenguha.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wazutse araza ahagarara hagati yabo, abereka amaboko n'uruhande ati: "Reka gushidikanya kandi wizere."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Igitangaje rero, nyuma y'iminsi itatu apfuye, Lazaro arasohoka. Abantu bashimishijwe no kubona ibi kandi basingiza Imana.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Hanyuma, Yesu yavuze ko azasubira kwa Se, Imana kandi asezeranya ko azohereza Umwuka Wera.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Kandi Yesu yategetse abigishwa be kumubera abahamya kugeza imperuka yisi, kwamamaza ubutumwa bwiza no kwigisha ijambo.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amaze kurangiza ubutumwa bwose kuri iki gihugu, yazamutse mu ijuru imbere y'abigishwa be. Kandi yadusezeranije ko umunsi umwe azagaruka muri iki gihugu.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yategetse abigishwa be kwamamaza ubutumwa bwiza kugeza ku mpera z'isi mbere yuko azamuka mu Ijuru.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Itorero ni itsinda ry'abigishwa ba Yesu.</a:t>
            </a:r>
            <a:r xmlns:a="http://schemas.openxmlformats.org/drawingml/2006/main">
              <a:rPr lang="rw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Nkabigishwa ba Yesu, tugomba kwamamaza ubutumwa bwiza ahantu hose. Tugomba kuba abahamya ba Yesu.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/>
              <a:t>Yesu ni nde?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aracyari muzima, yicaye iburyo bw'Imana, kandi azagaruka ku isi nkuko byasezeranijwe.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iki Yesu wazutse yeretse abigishwa be?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Ibimenyetso by'imisumari ku biganza no ku birenge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by'amahwa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yewe umutwe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Ibimenyetso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by'ibiboko inyuma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Gukomeretsa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 maso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Mark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Ibimenyetso by'imisumari ku biganza no ku birenge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Amaze kuvuga atyo, yajyanywe mu maso yabo, maze igicu kimuhisha amaso yabo.</a:t>
            </a:r>
            <a:r xmlns:a="http://schemas.openxmlformats.org/drawingml/2006/main">
              <a:rPr lang="rw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Ibyakozwe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89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Umwuka Wera yaje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Bose buzuye Umwuka Wera batangira kuvuga mu zindi ndimi nkuko Umwuka yabashoboje.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Ibyakozwe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Abigishwa bari i Yerusalemu nkuko Yesu yabivuze. Umunsi wa pentekote ugeze, bose bari hamwe ahantu hamwe.</a:t>
            </a:r>
            <a:r xmlns:a="http://schemas.openxmlformats.org/drawingml/2006/main">
              <a:rPr lang="r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/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yazuye Lazaro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n'ijambo rye.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Tugomba gupfa umunsi umwe, ariko tugomba kuzuka kuko twemera 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Ugomba kuba umukristo ubaho ufite ibyiringiro byizuka.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 buryo butunguranye, urusaku rumeze nk'umuyaga ukaze rwuzuye rwuzura inzu yose bari bicaye.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Hanyuma hariho ururimi rwumuriro kumutwe wa buri muntu, hanyuma bose buzura Umwuka Wera batangira kuvuga mu zindi ndimi.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Abantu bose baratangaye, Petero atangira kubabwira ibya Yesu nubutumwa bwiza.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Abantu bumvise ubutumwa bwiza, baricuza, barabatizwa. Kuri uwo munsi abantu barenga 3.000 barabatijwe.</a:t>
            </a:r>
            <a:r xmlns:a="http://schemas.openxmlformats.org/drawingml/2006/main">
              <a:rPr lang="r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yohereje abigishwa be Umwuka Wera.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Umwuka Wera yahaye Petero ubwenge n'imbaraga zo kwamamaza ubutumwa bwiza.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Umwuka Wera ari mumitima yabantu bose bizera Yesu.</a:t>
            </a:r>
            <a:r xmlns:a="http://schemas.openxmlformats.org/drawingml/2006/main">
              <a:rPr lang="r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Ntiwibagirwe ko Umwuka Wera ariwe uduha ubwenge nubutwari bwo kwamamaza ubutumwa bwiza, nkuko yahaye Petero ubwenge n'imbaraga.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/>
              <a:t>Yesu ni nde?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yohereje Umwuka Wera kubantu bose bamwizera kugirango badufashe.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iki bumvise igihe Umwuka Wera yazaga?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Ijwi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ry'inzamba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Inkuba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Guhuha umuyaga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ukaze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Ijwi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ry'amasengesho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Guhuha umuyaga 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ukaze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Bose buzuye Umwuka Wera batangira kuvuga mu zindi ndimi nkuko Umwuka yabashoboje.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Ibyakozwe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 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90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Filipo Yabwiye Umunyetiyopiya Ubutumwa Bwiza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Filipo atangirana n'icyo gice cy'Ibyanditswe, amubwira ubutumwa bwiza kuri Yesu.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Ibyakozwe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/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4000"/>
              <a:t>Erega uyu mwana wanjye yari yarapfuye kandi ni muzima; yarazimiye araboneka. ' Batangira kwishimira.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/>
              <a:t>Yesu ni nde?</a:t>
            </a:r>
            <a:r xmlns:a="http://schemas.openxmlformats.org/drawingml/2006/main">
              <a:rPr altLang="en-US" lang="r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 umutware wubuzima uzura abapfuye.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Umunsi umwe, umumarayika wa Nyagasani abwira Filipo wizeraga Yesu ati: "Genda mu majyepfo ugana umuhanda-umuhanda wo mu butayu."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Yatangiye mu butayu bwo mu majyepfo nkuko marayika yabivuze. Yibajije impamvu umumarayika yamutumye </a:t>
            </a: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Muri icyo gihe, inkone yari ishinzwe amafaranga mu gihugu cya Etiyopiya, yari ku igare, asoma ibyanditswe n'umuhanuzi Yesaya. Filipo aregera, abaza. "Urumva ibyo usoma?"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Ati: "Nabyumva nte, keretse umuntu ansobanuriye?" Filipo yatangiranye n'icyo gice cy'Ibyanditswe maze amubwira ubutumwa bwiza kuri 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Umunyetiyopiya amaze kwakira Yesu, yasubiye mu gihugu cye yishimye. Filipo yashimiye Umwuka Wera kuba yaramuyoboye.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Filipo ntiyashoboraga kumva neza ariko yubahirije itegeko rya Roho Mutagatifu. Yashoboraga rero kubwira Abanyetiyopiya ubutumwa bwiza.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Rimwe na rimwe, turi mu bihe tudashobora kumva.</a:t>
            </a:r>
            <a:r xmlns:a="http://schemas.openxmlformats.org/drawingml/2006/main">
              <a:rPr lang="r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 niba wizeye Imana ukayumvira muri Roho Mutagatifu no muri ako kanya, urashobora kandi kuba umuntu wizera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abamamaza ubutumwa bwiza.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/>
              <a:t>Yesu ni nde?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uyobora umubano dukwiye guhura.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Ninde inkone y'Abanyetiyopiya Filipo yahuye yari ashinzwe?</a:t>
            </a:r>
            <a:r xmlns:a="http://schemas.openxmlformats.org/drawingml/2006/main">
              <a:rPr lang="r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Yari ashinzwe ingabo.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Yari umutetsi w'igihugu cye.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yari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kwishyuza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Bya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igihugu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amafaranga.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Controlled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Yayoboraga gusenga igihugu.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Yari ashinzwe amafaranga y'igihugu cye.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Filipo atangirana n'icyo gice cy'Ibyanditswe, amubwira ubutumwa bwiza kuri Yesu.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Ibyakozwe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91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Sawuli yahuye na Yesu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Hashize iminsi ingahe Lazaro apfuye Yesu aje?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Umunsi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umwe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Days iminsi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ibiri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iminsi itatu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Days iminsi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iminsi itatu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Yikubita hasi yumva ijwi rimubwira riti: "Sawuli, Sawuli, ni iki gitoteza?"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Ibyakozwe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Hariho umugabo witwa Sawuli wangaga abizera Yesu, akanga itorero.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Sawuli yangaga Yesu cyane ku buryo yagiye i Damasiko gufata abakristo.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Ageze hafi y'i Damasiko mu rugendo rwe, mu buryo butunguranye urumuri ruturutse mu ijuru rumurika. Yumvise ijwi riti: “Sawuli, Sawuli, Kuki umpotora?”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Sawuli aramubaza ati: “Uri nde, Mwami?” “Ndi Yesu, uwo mutoteza.” Sawuli yatangajwe no kubona Yesu ari muzima. Yatekereje ko Yesu yapfuye.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Sawuli wahuye na Yesu, aba umuntu mushya. Yahindutse rero Pawulo Intumwa, wakoze cyane kugirango abwirize ubutumwa bwiza abanyamahanga, kandi yandika ibitabo byinshi bya Bibiliya.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Sawuli yari umuntu utoteza itorero, ariko Imana imwita intumwa.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Sawuli wahuye na Yesu, yabayeho ubuzima butandukanye cyane na mbere.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izihe mpinduka wagize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kuva wahuye na Yesu?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Abahuye na Yesu bagomba kubaho ubuzima butandukanye nubwa mbere.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/>
              <a:t>Yesu ni nde?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ubabarira abantu babi nka Sawuli akabahamagara akabashyiraho nk'abakozi.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Kuki Sawuli yagiye i Damasiko?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Gufata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abakristo.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Kugira urugendo.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Kugira ugusenga.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Kubwiriza ubutumwa bwiza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Gufata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abakristo.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Yikubita hasi yumva ijwi rimubwira riti: "Sawuli, Sawuli, ni iki gitoteza?"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Ibyakozwe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/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Yesu aramubwira ati: "Ndi umuzuko n'ubuzima. Unyizera azabaho, nubwo yapfuye;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kandi umuntu wese ubaho unyizera ntazigera apfa. Urabyizera? 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92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Inshuti nziza ya Pawulo, Barinaba.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Ariko Barinaba aramufata amuzanira intumwa. Yababwiye uko Sawuli mu rugendo rwe yabonye Umwami kandi ko Uwiteka yavuganye na we, ndetse n'uko i Damasiko yabwirije nta bwoba mu izina rya Yesu.</a:t>
            </a:r>
            <a:r xmlns:a="http://schemas.openxmlformats.org/drawingml/2006/main">
              <a:rPr lang="rw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Ibyakozwe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Pawulo amaze guhura na Yesu, yashakaga guhura n'abigishwa ba Yesu.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 abigishwa ba Yesu batinyaga Pawulo. Kubera ko batari bazi ko Pawulo amaze guhura na Yesu, yabaye umwizera Yesu.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Barinaba yafashije Pawulo. “Yahuye na Yesu rwose arahinduka rwose!”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"Nabonye kandi Pawulo abwiriza i Damasiko, aho yagiye gufata abakristu!" Abigishwa babaye inshuti na Pawulo byoroshye.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Nyuma yibyo, Barinaba na Pawulo babaye inshuti nziza bazenguruka isi yose kubwiriza ubutumwa hamwe.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Pawulo watotezaga itorero, yahuye na Yesu ahinduka umuntu mushya, ariko abantu ntibamwemera.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 Imana yateguye Barinaba iramurema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umukozi mwiza ukorera Paul.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Kimwe na Pawulo na Barinaba, dukwiye kuba inshuti nziza zo kwizera no gufashanya.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/>
              <a:t>Yesu ni nde?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atwoherereza inshuti ishobora kudufasha mugihe turi mubibazo.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Ninde wafashije Pawulo maze aba inshuti mugihe yari mubibazo?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Barinaba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Barinaba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74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Guhinduka kwa Yesu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Ariko Barinaba aramufata amuzanira intumwa. Yababwiye uko Sawuli mu rugendo rwe yabonye Umwami kandi ko Uwiteka yavuganye na we, ndetse n'uko i Damasiko yabwirije nta bwoba mu izina rya Yesu.</a:t>
            </a:r>
            <a:r xmlns:a="http://schemas.openxmlformats.org/drawingml/2006/main">
              <a:rPr lang="rw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Ibyakozwe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93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Doruka, wagarutse mubuzima.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Petero abohereza bose mu cyumba; noneho arunama arasenga. Ahindukirira wa mugore wapfuye, ati: "Tabita, haguruka." Yahumuye amaso, abonye Petero aricara.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Ibyakozwe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Hariho umwigishwa witwa Doruka, wahoraga akora ibyiza kandi agafasha abakene.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Muri icyo gihe, yararwaye arapfa. Abaturanyi be barababaye cyane maze bagarura Petero.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Petero agezeyo, abantu bose bamufashaga bararira, berekana imyenda yakiriye nk'impano.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Petero abohereza bose mu cyumba; noneho arunama arapfukama arasenga.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Petero ati: “Doruka, haguruka!”. Yahumuye amaso, aricara abona Petero. Abibonye bose, barishimye kandi abantu benshi bo muri uwo mudugudu bizera Yesu.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Petero yari umwigishwa wa Yesu, kandi yashoboye gukora ibyo Yesu yakoze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igihe yari kuri iyi si.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yabwiye abigishwa be ko bazakora ikintu kimwe yakoze.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Turi abigishwa ba Yesu.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Tugomba kwiga no kwibuka ibyo Yesu yakoze muri iki gihugu kandi tugakora ibintu nka Yesu.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/>
              <a:t>Yesu ni nde?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yahaye abigishwa be imbaraga kugirango babwirize ubutumwa bwiza.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Ngaho, yahinduwe imbere yabo. Mu maso he harabagiranaga nk'izuba, imyenda ye iba umweru nk'urumuri.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Petero ageze i Doruka, abantu barababaye kandi bamweretse iki?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Imyenda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Doruka yari yakoze.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Amafunguro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Doruka yari yakoze.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Umuhungu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 Doruka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Ibaruwa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 Doruka.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Imyenda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Doruka yari yakoze.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Petero abohereza bose mu cyumba; noneho arunama arasenga. Ahindukirira wa mugore wapfuye, ati: "Tabita, haguruka." Yahumuye amaso, abonye Petero aricara.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Ibyakozwe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94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Koruneliyo, umunyamahanga yakijijwe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Abizera bakebwa bari bazanye na Petero batangajwe nuko impano y'Umwuka Wera yasutswe no ku banyamahanga.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Ibyakozwe 10: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I Sezariya hari umugabo witwa Koruneliyo, umutware utwara gisirikare mu cyahoze cyitwa umusirikare w'Ubutaliyani.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We n'umuryango we bose bari abihaye Imana kandi bubaha Imana; yahaye ubuntu abakeneye kandi asenga Imana buri gihe.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Umunsi umwe, Koruneliyo yumvise ijwi ry'Imana asenga. “Ohereza abantu kuba umugabo witwa Petero.”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Muri icyo gihe, Petero yabonye kandi iyerekwa mu masengesho. Imana yamuhaye inyamaswa zo mu ijuru Abayahudi batashoboraga kurya kandi zimutegeka kurya.</a:t>
            </a:r>
            <a:r xmlns:a="http://schemas.openxmlformats.org/drawingml/2006/main">
              <a:rPr lang="rw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“Ntukagire ikintu na kimwe gihumanya Imana yahumuye.”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Amaherezo, Petero yakurikiye abagabo Koruneliyo yari yohereje bajya kwa Koruneliyo.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Petero yababwiye Yesu n'ubutumwa bwiza kuri Koruneliyo n'umuryango we. Umwuka Wera aramanuka kuri bo. Yatahuye abireba; "Ndetse n'abanyamahanga barashobora gukizwa nibizera Yesu!"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Petero yatekereje ko abayahudi bonyine bashobora kwizera Yesu bagakizwa.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Ariko ubutumwa bwiza bw'Imana nta vangura mu bantu bose b'isi.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Tugomba kwamamaza ubutumwa bwiza kubantu bose kwisi kugirango bakizwe.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yajyanye na Petero, Yakobo na Yohana, abajyana umusozi muremure bonyine.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/>
              <a:t>Yesu ni nde?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atanga agakiza kubantu bose bamwizera, batitaye ku bwenegihugu cyangwa urwego.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irihe yerekwa Petero yabonye igihe yasengaga?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amanuka ava mwijuru.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Bibiliya imanuka ivuye mu ijuru.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bamanuka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bava mwijuru.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Amatungo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Abayahudi badashobora kurya yamanutse ava mwijuru.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Amatungo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Abayahudi badashobora kurya yamanutse ava mwijuru.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Abizera bakebwa bari bazanye na Petero batangajwe nuko impano y'Umwuka Wera yasutswe no ku banyamahanga.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Ibyakozwe 10: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95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Kuririmba Indirimbo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ndetse no muri gereza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Ahagana mu gicuku Pawulo na Sila basengaga kandi baririmbira Imana indirimbo, abandi bagororwa barabumva.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Ibyakozwe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Pawulo na Sila bakoze ibishoboka byose ngo babwirize ubutumwa bwiza i Filipi. Ariko abantu babyangaga bakubise Pawulo na Sila babashyira muri gereza.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Pawulo na Sila basenze kandi basingiza Imana no muri gereza. Abari muri gereza bose barabyumvise.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Hanyuma, mu buryo butunguranye habaye umutingito ukomeye ku buryo imiryango yose ya gereza yakinguye. Umucungagereza yari afite impungenge nyinshi kuko yatekerezaga ko imfungwa zatorotse.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Pawulo yarasemereye ati: “Ntugire ubwoba! Twese turi hano! ” “Databuja, ngomba gukora iki kugira ngo nkizwe?” Umucungagereza yarabajije.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"Izere Umwami Yesu. Noneho wowe n'umuryango wawe muzakizwa!" Muri iyo saha ya nijoro, umugororwa arabajyana, yoza ibikomere; noneho ako kanya we n'umuryango we bose barabatizwa.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Ngaho, yahinduwe imbere yabo. Mu maso he harabagiranaga nk'izuba, imyenda ye iba umweru nk'urumuri.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Paul na Sila ntibigeze batenguha basenga kandi barashimwa,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nubwo bakubiswe kugeza bapfuye.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Imana ikingura umuryango wa gereza ibaha amahirwe yo kwamamaza ubutumwa bwiza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kuri gereza n'umuryango we.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Hari igihe natwe turi mubibazo.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Niba kandi utacitse intege ngo ukomeze gusenga no guhimbaza, Imana izagukiza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muburyo butangaje.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/>
              <a:t>Yesu ni nde?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ampa imbaraga zo gutsinda ingorane zose.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 na Sila bakoze iki muri gereza 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Barariraga.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Basabye ubuzima bwabo.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Barumiwe.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Barasenze kandi baririmba indirimbo.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Barasenze kandi baririmba indirimbo.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Ahagana mu gicuku Pawulo na Sila basengaga kandi baririmbira Imana indirimbo, abandi bagororwa barabumva.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Ibyakozwe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96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Pawulo yabwirije Umwami Ubutumwa bwiza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Pawulo aramusubiza ati: "Igihe gito cyangwa kirekire - Ndasaba Imana kugira ngo atari wowe gusa ahubwo n'abanyumva bose uyu munsi bahinduke uko ndi, usibye iyi minyururu."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Ibyakozwe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Pawulo yabwirije ubutumwa bwiza, amaherezo aba imfungwa i Yeruzalemu. Umwami Agrippa yabajije ibyaha by'imfungwa Pawulo.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“Ufite uburenganzira bwo kwivugira!” Agrippa yahaye umwanya Pawulo atangira kwirwanaho.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Pawulo yakoresheje umwanya wo kwamamaza ubutumwa bwiza. "Mwami, nizere ko ushobora kumera nkanjye usibye iyi minyururu!"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Umwami nta cyaha yasanze muri Pawulo. Pawulo yashakaga kujya i Roma no kubwira ubutumwa bwiza Umwami w'abami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Muri ako kanya, Mose na Eliya baboneka imbere yabo, bavugana na Yesu.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Amaherezo, Pawulo yitabaje umwami w'abami w'Abaroma. Igihe yari imfungwa, Pawulo yinjiye mu bwato kugira ngo ajye ku mwami w'abami wa Roma.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Pawulo yari imfungwa, ariko yamamaza ubutumwa bwiza yishimye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imbere y'umwami w'urubanza rwe.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Kuberako ataterwaga isoni nubutumwa bwiza, kandi yizeraga ko ari ukuri kwishimye.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Tugomba gushobora kwiringira no gushira amanga ubutumwa bwiza bwa Yesu uwo duhuye.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/>
              <a:t>Yesu ni nde?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araruta cyane umuntu wo hejuru kwisi.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iki Pawulo yakoze igihe umwami w'urubanza rwa Pawulo yamuhaga umwanya wo kuvuga?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Yabwirije Ubutumwa bwiza bwa 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Yashinje umuntu mubi.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Yasabye ko yarekurwa.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Yarasenze kandi aririmba indirimbo.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Yabwirije Ubutumwa bwiza bwa Yesu.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Pawulo aramusubiza ati: "Igihe gito cyangwa kirekire - Ndasaba Imana kugira ngo atari wowe gusa ahubwo n'abanyumva bose uyu munsi bahinduke uko ndi, usibye iyi minyururu."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Ibyakozwe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97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Ubwato burarohama!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ati: 'Ntutinye, Pawulo. Ugomba kuburana imbere ya Sezari; kandi Imana yaguhaye ubuntu ubuzima bw'abantu bose bajyana nawe. 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Ibyakozwe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Pawulo yajyanywe i Roma mu bwato hamwe n’abandi bagororwa.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Icyakora, ubwato bwari mu kaga ko kurohama kubera inkubi y'umuyaga. Abantu bose bahinda umushyitsi.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Pawulo yasenze Imana abwira abantu. "Ntutinye. Imana yavuze ko nta muntu uzapfa."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Ijwi riva mu gicu rivuga riti: “Uyu ni Umwana wanjye, uwo nkunda; hamwe na we ndishimye cyane. Umva!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Ubwato bwarohamye, ariko nk'uko Pawulo yabivuze, abantu bose bashoboraga kugwa kuri icyo kirwa nta rupfu na rumwe.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Pawulo yabwirije Yesu kuri icyo kirwa kandi aha Imana icyubahiro.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Pawulo yarasenze, atera inkunga abandi, ndetse no mu bihe bikomeye ubwo ubwato bwari bugiye kurohama.</a:t>
            </a:r>
            <a:r xmlns:a="http://schemas.openxmlformats.org/drawingml/2006/main">
              <a:rPr lang="r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Amaherezo, bose bakijijwe,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nk'uko Pawulo yabivuze.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Ubwoko bw'Imana bufite inshingano zo kugeza ubushake bw'Imana ku isi binyuze mu masengesho no ku butumwa bwiza bw'agakiza k'Imana.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/>
              <a:t>Yesu ni nde?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nyir'ubuzima bwose bwo ku isi. Nta kintu na kimwe gipfa atabiherewe uburenganzira.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iki Pawulo yakoze igihe ubwato bwahuraga na serwakira?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Yararize.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Yasimbukiye mu nyanja.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Yarwanye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pilote.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Yasenze Imana.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Yasenze Imana.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ati: 'Ntutinye, Pawulo. Ugomba kuburana imbere ya Sezari; kandi Imana yaguhaye ubuntu ubuzima bw'abantu bose bajyana nawe. 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Ibyakozwe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98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Icyifuzo cya Pawulo kuri Onesimusi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Ndagutakambiye umuhungu wanjye Onesimus, wabaye umuhungu wanjye nkiri ku ngoyi.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Filemoni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Onesimusi yari umugaragu wa Filemoni. Ariko yinjiye hanze atabiherewe uburenganzira na shebuja i Roma.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Onesimusi yahuye na Pawulo wari ufungiye i Roma. Pawulo yamubwirije ubutumwa bwiza, nuko yemera 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Bumvise ibyo, bagwa hasi hasi, ubwoba bwinshi. Yesu ati: “Witinya.” Bubuye amaso, nta wundi babonye uretse 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Pawulo yabwiye Onesimusi gusubira kwa shebuja Filemoni no gusaba imbabazi. Kandi Pawulo yabwiye Onesimusi kubaho nk'umwizera 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Onesimusi yari afite impungenge. Kuberako icyo gihe, umugaragu watorotse yishwe na nyirayo.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Pawulo yandikiye Onesimus ibaruwa shebuja Filemoni amubabarira. Uru rwandiko ni 'Filemoni' muri Bibiliya.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Pawulo yongeye guhuza umubano wacitse hagati ya Onesimusi na Filemoni. Onesimusi yasabye Filemoni imbabazi, na Filemoni ababarira Onesimusi.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Tugomba gusaba imbabazi niba hari ikibi twakoze.</a:t>
            </a:r>
            <a:r xmlns:a="http://schemas.openxmlformats.org/drawingml/2006/main">
              <a:rPr lang="r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Niba kandi hari umuntu wadukoreye nabi, tugomba kubabarira.</a:t>
            </a:r>
            <a:r xmlns:a="http://schemas.openxmlformats.org/drawingml/2006/main">
              <a:rPr lang="rw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Nibyo abantu bizera Yesu.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/>
              <a:t>Yesu ni nde?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azana amahoro n'ubwiyunge ahari imirwano n'amakimbirane.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Ninde Onesimusi yahuriye i Roma igihe yahungaga nyirawo, Filemoni?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Barinaba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Paul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Ndagutakambiye umuhungu wanjye Onesimus, wabaye umuhungu wanjye nkiri ku ngoyi.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Filemoni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99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Timoteyo, Umwigishwa wa Pawulo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Nabibutsaga kwizera kwawe kutaryarya, kwabanje kubaho kwa nyogokuru Lois no muri nyoko Eunice kandi, ndabyemeje, ubu nawe ubaho.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2Timoteyo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Pawulo yari afite umwigishwa witwa Timoteyo. Timoteyo yabaye umumisiyonari hamwe na Pawulo kuva akiri muto.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Hari umugabo wari ufite abahungu babiri. Umuhungu wa kabiri yasabye se kumuha umugabane we mbere yumutungo.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yari kuri iyi si mumiterere yabantu, ariko kandi ni Imana.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Nkuko Imana yategetse abigishwa be kumusozi,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tugomba kwizera Yesu nk'Umwana w'Imana kandi tukamwumva neza.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Pawulo wari ufunzwe, yari azi ko ari hafi gupfa, yandikira ibaruwa umwigishwa we yakundaga cyane.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Urwandiko rwavuze uburyo Timoteyo agomba kwigisha abizera nk'umukozi w'itorero.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Timoteyo n'abizera basomye ibaruwa ya Pawulo maze bahitamo kudatakaza kwizera kugeza imperuka no mu bitotezo.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Ukwizera kwa Pawulo rero kwahawe umwigishwa we Timoteyo, no mu matorero.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Ndashimira abavugabutumwa batubwiye ubutumwa bwiza n'abigisha batwigishije ijambo ry'Imana, kwizera kwacu n'itorero ryacu byarakuze.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Noneho tugomba gutanga kwizera kwacu no kubigisha ijambo ry'Imana twize.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/>
              <a:t>Yesu ni nde?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yazutse kandi ni muzima ubuziraherezo, hamwe n'amatorero n'abizera bamwizera.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bande Pawulo yandikiye ibaruwa umunsi w'urupfu rwe wegereje?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Timoteyo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Timoteyo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Nabibutsaga kwizera kwawe kutaryarya, kwabanje kubaho kwa nyogokuru Lois no muri nyoko Eunice kandi, ndabyemeje, ubu nawe ubaho.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2Timoteyo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100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John Yabonye Ibintu Bitangaje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Uhamya ibyo bintu agira ati: "Yego, ndaje vuba." Amen. Ngwino Mwami Yesu.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Ibyahishuwe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/>
              <a:t>Yesu ni nde?</a:t>
            </a:r>
            <a:r xmlns:a="http://schemas.openxmlformats.org/drawingml/2006/main">
              <a:rPr altLang="en-US" lang="r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urabagirana neza afite isura nziza.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Ibitotezo by'itorero byarushijeho kwiyongera uko bwije n'uko bukeye. Abigishwa be bose bahowe Imana mu gihe bakomeje kwizera, kandi Yohana yari wenyine muri Patimo wenyine.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Umunsi umwe, yumvise ijwi rirenga nk'impanda, igira iti: "Andika ku muzingo ibyo ubona ubyohereze mu matorero arindwi."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Yohana na we yabonye Yesu. Yesu yari ishusho yumwami ufite imbaraga zose zisi.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 yabonye ikirere gishya n'igihugu gishya kigiye kuza. Nta kibi kizabaho, nta gahinda kazabaho, kandi hazabaho umunezero hamwe n'Imana.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 yanditse ayo yerekwa yose ayandikira amatorero. “Komeza kwizera kwawe, kuko Uwiteka azagaruka!” Iki nigitabo cyanyuma cya Bibiliya, Ibyahishuwe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Isomo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azagaruka kuri iyi si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nk'umucamanza umunsi umwe.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Muri kiriya gihe, abatizeraga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muri Yesu arababara iteka,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Abizera Yesu bazishimira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Ubuzima bw'iteka hamwe n'ibyishimo.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Urindiriye ko Yesu azagaruka?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Ntidukwiye gutakaza ibyo byiringiro, tugomba gukomeza kwizera kwacu kwisi kugeza imperuka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3200"/>
              <a:t>Yesu ni nde?</a:t>
            </a:r>
            <a:r xmlns:a="http://schemas.openxmlformats.org/drawingml/2006/main">
              <a:rPr lang="rw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rgbClr val="0070c0"/>
                </a:solidFill>
              </a:rPr>
              <a:t>Yesu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azagaruka kuri iyi si nk'umwami, acire urubanza byose, kandi ategeke byose ubuziraherezo.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Ikibazo cy'uyu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Izinga ryitwa umwigishwa Yohani yari afungiye ryari?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Hawaii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Itt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Kittim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rw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000"/>
              <a:t>Ijambo ry'uyu munsi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Uhamya ibyo bintu agira ati: "Yego, ndaje vuba." Amen. Ngwino Mwami Yesu.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Ibyahishuwe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rw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Uyu munsi</a:t>
            </a:r>
            <a:r xmlns:a="http://schemas.openxmlformats.org/drawingml/2006/main">
              <a:rPr altLang="en-US" lang="r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Ninde utabonye ihinduka rya Yesu?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James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Ngaho, yahinduwe imbere yabo. Mu maso he harabagiranaga nk'izuba, imyenda ye iba umweru nk'urumuri.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75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Yesu</a:t>
            </a:r>
            <a:r xmlns:a="http://schemas.openxmlformats.org/drawingml/2006/main">
              <a:rPr lang="rw" altLang="en-US" sz="4400"/>
              <a:t> </a:t>
            </a:r>
            <a:r xmlns:a="http://schemas.openxmlformats.org/drawingml/2006/main">
              <a:rPr lang="rw" altLang="ko-KR" sz="4400"/>
              <a:t>Akunda Abana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Yesu abibonye, ararakara. Arababwira ati: "Reka abana bato baza aho ndi, ntimubabuze, kuko ubwami bw'Imana ari ubw'abo.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Ikimenyetso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Umubyeyi yazanye umwana we kuri Yesu kugirango ahabwe umugisha na Yesu.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Hanyuma, abigishwa ba Yesu baramucyaha. “Nigute watinyuka kuzana umwana wawe kuri Yesu?”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abibonye, ararakara.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“Ntukabuze abana kuza aho ndi. Ubwami bw'Imana ni ubw'abo bana.! 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 umuhungu yari yaratakaje umutungo we wose mu gihugu cya kure maze aba mubi.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“Umuntu wese utazakira ubwami bw'Imana nk'umwana muto ntazigera abwinjiramo.” Afata abana mu maboko, abashyiraho amaboko maze abaha umugisha.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yavuze ko ubwami bw'Imana ari ubw'aba bana.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Reka natwe duhinduke abana bakunda Imana kandi bumvira Yesu tutabuze abera, inyangamugayo,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n'umutima nyawo w'umwana.</a:t>
            </a:r>
            <a:r xmlns:a="http://schemas.openxmlformats.org/drawingml/2006/main">
              <a:rPr altLang="en-US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/>
              <a:t>Yesu ni nde?</a:t>
            </a:r>
            <a:r xmlns:a="http://schemas.openxmlformats.org/drawingml/2006/main">
              <a:rPr altLang="en-US" lang="r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altLang="en-US" lang="rw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ni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ukunda, aha agaciro kandi aha umugisha abana.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Abigishwa bakoze iki mugihe abana bagerageje kujya kwa Yesu?</a:t>
            </a:r>
            <a:r xmlns:a="http://schemas.openxmlformats.org/drawingml/2006/main">
              <a:rPr altLang="en-US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Babakiriye bishimye.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Barabashinja kutajya kwa Yesu.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Bamenyesheje abana Yesu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Babahaye ibiryo babohereza murugo.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Barabashinja kutajya kwa Yesu.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Yesu abibonye, ararakara. Arababwira ati: "Reka abana bato baza aho ndi, ntimubabuze, kuko ubwami bw'Imana ari ubw'abo.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Ikimenyetso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76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Yesu yakijije impumyi, Barutimayo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Yesu ati: "Genda, kwizera kwawe kugukijije." Ako kanya ahita abona, akurikira Yesu mu nzira.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Ikimenyetso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Igihe Yesu yageraga i Yeriko, impumyi, Barutimayo yari yicaye iruhande rw'umuhanda asabiriza.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Amaze kumva ko ari Yesu w'i Nazareti, atangira gusakuza ati: "Yesu, Mwana wa Dawidi, ngirira imbabazi!"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yahamagaye Barutimayo. “Urashaka ko ngukorera iki?” Yesu aramubaza. Impumyi iti: "Rabi, ndashaka kubona."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Umuhungu yamenye ko yabaye mubi kurusha abakozi bo kwa se.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Yagarutse rero yinginga se ngo amwakire nk'umwe mu bagaragu be.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ati: "Genda, kwizera kwawe kugukijije." Ako kanya ahita abona.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“Urakoze, Yesu!” Barutimayo yakurikiye Yesu amwemerera kubona.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abwira Barutimayo, ati: "Wowe kwizera kwagukijije."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Kwizera ni ko kudukiza.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Kwizera kugaragarira mu masengesho avuye ku mutima.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Iyo dusenga Yesu,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Tugomba kugira uku kwizera.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/>
              <a:t>Yesu ni nde?</a:t>
            </a:r>
            <a:r xmlns:a="http://schemas.openxmlformats.org/drawingml/2006/main">
              <a:rPr altLang="en-US" lang="r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utega amatwi kandi agasubiza amasengesho yacu avuye ku mutima.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iki Barutimayo yasabye Yesu?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Mpa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amafaranga menshi.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Want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Ndashaka kuba umwigishwa wawe.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Reka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reka ngende hejuru y'amazi.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Ndashaka kongera kubona.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Ndashaka kongera kubona.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Yesu ati: "Genda, kwizera kwawe kugukijije." Ako kanya ahita abona, akurikira Yesu mu nzira.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Ikimenyetso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77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Zakayo yurira igiti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Erega Umwana w'umuntu yaje gushaka no gukiza icyatakaye. 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Hariho umukire witwa Zakayo. Yari umukoresha mukuru, abantu rero baramwangaga.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Umunsi umwe, Yesu yaje mu mudugudu Zakayo yari atuyemo. Abantu benshi bari buzuye kubona 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 akimara kubona umuhungu we avuye kure, yarirutse amusanga, aramuhobera, amwemera yishimye.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Zakayo yuriye igiti kugira ngo abone Yesu. Yesu aramwitegereza, aravuga. “Zakayo, manuka ako kanya. Uyu munsi ngomba kuguma iwawe.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"Zakayo yahisemo Yesu." Nzatanga kimwe cya kabiri cy'ibyo ntunze. 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ati: "Uyu munsi agakiza kageze muri iyi nzu. Naje gushaka no gukiza icyatakaye."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Igihe Zakayo yahuraga na Yesu, yemeye ko azaha abakene ibintu yakundaga cyane.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ikihe kintu cy'ingenzi kuri wewe?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iki watanze nyuma yo guhura na Yesu?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Tugomba kwibuka ko ikintu cy'agaciro kuri twe ari 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rgbClr val="ff0000"/>
                </a:solidFill>
              </a:rPr>
              <a:t>Yesu ni nde?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 Umukiza waje muri iki gihugu gukiza abantu bose nta tandukaniro.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Uyu munsi</a:t>
            </a:r>
            <a:r xmlns:a="http://schemas.openxmlformats.org/drawingml/2006/main">
              <a:rPr altLang="en-US" lang="rw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Kuki abantu bangaga Zakayo?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Kubera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we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yari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umukuru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umusoro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umukoresha.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Kubera ko yizeraga Yesu neza.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Kuberako yasenze cyane.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Kubera ko yari mwiza.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Kubera ko yari umukoresha mukuru.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Erega Umwana w'umuntu yaje gushaka no gukiza icyatakaye. 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rw">
                <a:solidFill>
                  <a:schemeClr val="tx1">
                    <a:lumMod val="50000"/>
                    <a:lumOff val="50000"/>
                  </a:schemeClr>
                </a:solidFill>
              </a:rPr>
              <a:t>No. 78 Ijambo ry'Imana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400"/>
              <a:t>Inzu yubatswe ku rutare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"Kubwibyo umuntu wese wumva aya magambo yanjye akayashyira mubikorwa ni nkumunyabwenge wubatse inzu ye ku rutare.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yavuze inkuru yabagabo babiri bubaka inzu.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ati: "Mana, so ahora agutegereje."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Umwe muri bo yahisemo kubaka inzu ye ku mucanga, undi ku rutare.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Bombi bakoze cyane kugira ngo bubake inzu. Amazu yombi yasaga nkaho akomeye hanze nta tandukaniro rinini.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Igihe imvura nyinshi yateje umwuzure, inzu yubatswe ku mucanga yarayogejwe. Ariko inzu yubatswe ku rutare yari ihagaze neza.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yaravuze ati: “Umuntu wese wumva amagambo yanjye akayashyira mu bikorwa, ameze nk'umunyabwenge wubatse inzu ye ku rutare.”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yaravuze ati: “Umuntu wese wumva amagambo yanjye akayashyira mu bikorwa, ameze nk'umunyabwenge wubatse inzu ye ku rutare.”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Ushyira mubikorwa ijambo ryose ryImana?</a:t>
            </a:r>
            <a:r xmlns:a="http://schemas.openxmlformats.org/drawingml/2006/main">
              <a:rPr altLang="en-US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Reka tube abanyabwenge bumvira Ijambo ry'Imana.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/>
              <a:t>Yesu ni nde?</a:t>
            </a:r>
            <a:r xmlns:a="http://schemas.openxmlformats.org/drawingml/2006/main">
              <a:rPr altLang="en-US" lang="r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altLang="en-US" lang="rw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ni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wishimira abumvira Ijambo.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ryari inzu yubatswe ku mucanga yaguye?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Inzu ikimara kubakwa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Igihe izuba ryaka,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Iyo abantu benshi binjiye munzu,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Iyo imvura yaguye cyane ikuzura,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Iyo imvura yaguye cyane ikuzura,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"Kubwibyo umuntu wese wumva aya magambo yanjye akayashyira mubikorwa ni nkumunyabwenge wubatse inzu ye ku rutare.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79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Abakobwa Batanu Banyabwenge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"Komeza rero, kuko utazi umunsi cyangwa isaha."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Turacumura cyane mubuzima bwacu.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Twumva rero twicira urubanza kubera gucumura ku Mana.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Ariko Imana buri gihe yatubabariye ibyaha byacu.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Kuberako Yesu yamaze kwigarurira ibyaha byacu byose.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Ugomba kubyizera ukajya ku Mana ushimira kandi wishimye.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Hariho inkumi icumi zitegura ubukwe. Abakobwa batanu b'abanyabwenge bateguye amatara n'amavuta ahagije, ariko abandi batanu ntibabikora.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Mwijoro, igihe umukwe yatinze, inkumi icumi zarasinziriye.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"Umukwe ari hano!" Inkumi zabyutse vuba. Kandi amatara yinkumi eshanu zitateguye amavuta ahagije yazimye.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"Duhe amavuta." "Niba tuguhaye amavuta yacu, natwe dushobora kubura amavuta. Genda ushake amavuta. 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Ariko mugihe abakobwa batanu b'injiji bagiye kugura amavuta, umuryango wibirori wugaye. Amaherezo, abakobwa batanu b'injiji ntibemerewe kujya mu kirori.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Iyi ni inkuru Yesu atubwira uko twategereza umunsi azagaruka.</a:t>
            </a:r>
            <a:r xmlns:a="http://schemas.openxmlformats.org/drawingml/2006/main">
              <a:rPr altLang="en-US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Ntawe ubizi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igihe Yesu azagarukira.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Ariko nkinkumi eshanu zubwenge, tugomba guhora dukanguka tugategereza Yesu numutima witeguye.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/>
              <a:t>Yesu ni nde?</a:t>
            </a:r>
            <a:r xmlns:a="http://schemas.openxmlformats.org/drawingml/2006/main">
              <a:rPr altLang="en-US" lang="r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yasezeranije kuzagaruka muri iki gihugu mugihe ntawe ubizi.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Niki inkumi zitanu zinjiji zitateguye?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amavuta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imyenda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impano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amavuta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"Komeza rero, kuko utazi umunsi cyangwa isaha."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80 Ijambo ry'Imana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rw" altLang="ko-KR" sz="4400"/>
              <a:t>Umugani w'impano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/>
              <a:t>Yesu ni nde?</a:t>
            </a:r>
            <a:r xmlns:a="http://schemas.openxmlformats.org/drawingml/2006/main">
              <a:rPr altLang="en-US" lang="r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altLang="en-US" lang="rw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ni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niwe uhora adukunda kandi akadutegereza.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/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"Shebuja aramusubiza ati:" Uraho neza, mugaragu mwiza kandi wizerwa! Wabaye umwizerwa muri bike; nzagutegeka ibintu byinshi. Ngwino dusangire umunezero wa shobuja! 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Umuntu yahaye abakozi be amafaranga agana mu mahanga. Yahaye impano eshanu umugaragu wa mbere, ebyiri ku wa kabiri, n'uwa gatatu.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Umukozi wakiriye impano 5 nimpano ebyiri yagiye icyarimwe ashyira amafaranga yabo kumurimo yunguka kabiri. Ariko, umugabo wakiriye impano 1 arasohoka acukura umwobo hasi ahisha amafaranga ya shebuja.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Igihe shebuja yagarutse akabaruza konti, umugaragu wa mbere yungutse izindi mpano eshanu, naho uwa kabiri izindi ebyiri.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Ariko, umugaragu wakiriye impano imwe ntacyo yungutse. “Databuja, wampaye impano imwe gusa. Nigute nshobora kubona amafaranga menshi?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rw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Shebuja yararakaye. Ati: “Wari ukwiye gushyira amafaranga yanjye kubitsa muri banki, nari kuyakira ninyungu. Wowe mugaragu udafite agaciro, va mu nzu yanjye! 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Isomo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aratuburira kutaba umunebwe binyuze mumigani yimpano.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Hariho ikintu cyingenzi kuruta uko twakiriye.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Icy'ingenzi ni ukubaho ubuzima bwicyubahiro cyImana ukoresheje ubudahemuka ukoresheje ibyo ufite.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Twese dukwiye kubaho ubuzima nk'ubwo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gushimwa na 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3200"/>
              <a:t>Yesu ni nde?</a:t>
            </a:r>
            <a:r xmlns:a="http://schemas.openxmlformats.org/drawingml/2006/main">
              <a:rPr altLang="en-US" lang="rw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rgbClr val="0070c0"/>
                </a:solidFill>
              </a:rPr>
              <a:t>Yesu ni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ni shobuja, udusuzuma ubuzima bwacu akaduha ibihembo bikwiranye.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>
                <a:solidFill>
                  <a:srgbClr val="ff0000"/>
                </a:solidFill>
              </a:rPr>
              <a:t>Ikibazo cy'uyu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 iki shebuja yashinze abakozi igihe yakoraga urugendo rurerure?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inzu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umurima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ububiko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impano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rw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rw" sz="2800">
                <a:solidFill>
                  <a:srgbClr val="ff0000"/>
                </a:solidFill>
              </a:rPr>
              <a:t>impano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rw" sz="4000"/>
              <a:t>Ijambo ry'uyu munsi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rw" sz="3600"/>
              <a:t>"Shebuja aramusubiza ati:" Uraho neza, mugaragu mwiza kandi wizerwa! Wabaye umwizerwa muri bike; nzagutegeka ibintu byinshi. Ngwino dusangire umunezero wa shobuja! 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Matayo</a:t>
            </a:r>
            <a:r xmlns:a="http://schemas.openxmlformats.org/drawingml/2006/main">
              <a:rPr altLang="en-US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rw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